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9" r:id="rId4"/>
    <p:sldId id="260" r:id="rId5"/>
    <p:sldId id="262" r:id="rId6"/>
    <p:sldId id="265" r:id="rId7"/>
    <p:sldId id="264" r:id="rId8"/>
    <p:sldId id="284" r:id="rId9"/>
    <p:sldId id="268" r:id="rId10"/>
    <p:sldId id="269" r:id="rId11"/>
    <p:sldId id="270" r:id="rId12"/>
    <p:sldId id="280" r:id="rId13"/>
    <p:sldId id="281" r:id="rId14"/>
    <p:sldId id="261" r:id="rId15"/>
    <p:sldId id="271" r:id="rId16"/>
    <p:sldId id="266" r:id="rId17"/>
    <p:sldId id="267" r:id="rId18"/>
    <p:sldId id="27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4" d="100"/>
          <a:sy n="134" d="100"/>
        </p:scale>
        <p:origin x="-954" y="-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pPr/>
              <a:t>1/15/2015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pPr/>
              <a:t>1/15/2015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pPr/>
              <a:t>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Big </a:t>
            </a:r>
            <a:r>
              <a:rPr lang="en-US" sz="4400" dirty="0" smtClean="0"/>
              <a:t>Data Management and Analytics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fontScale="92500" lnSpcReduction="2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Introduction 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endParaRPr lang="en-US" sz="3600" b="1" dirty="0">
              <a:solidFill>
                <a:srgbClr val="800000"/>
              </a:solidFill>
            </a:endParaRPr>
          </a:p>
          <a:p>
            <a:r>
              <a:rPr lang="en-US" sz="3000" dirty="0" smtClean="0"/>
              <a:t>Spring </a:t>
            </a:r>
            <a:r>
              <a:rPr lang="en-US" sz="3000" dirty="0" smtClean="0"/>
              <a:t>2015</a:t>
            </a:r>
            <a:endParaRPr lang="en-US" sz="3000" dirty="0" smtClean="0"/>
          </a:p>
          <a:p>
            <a:r>
              <a:rPr lang="en-US" sz="3000" b="1" dirty="0" smtClean="0">
                <a:solidFill>
                  <a:srgbClr val="800000"/>
                </a:solidFill>
              </a:rPr>
              <a:t>Dr. </a:t>
            </a:r>
            <a:r>
              <a:rPr lang="en-US" sz="3000" b="1" dirty="0" err="1" smtClean="0">
                <a:solidFill>
                  <a:srgbClr val="800000"/>
                </a:solidFill>
              </a:rPr>
              <a:t>Latifur</a:t>
            </a:r>
            <a:r>
              <a:rPr lang="en-US" sz="3000" b="1" dirty="0" smtClean="0">
                <a:solidFill>
                  <a:srgbClr val="800000"/>
                </a:solidFill>
              </a:rPr>
              <a:t> Khan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860587"/>
            <a:ext cx="7966438" cy="43475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focus on </a:t>
            </a:r>
            <a:r>
              <a:rPr lang="en-US" b="1" i="1" dirty="0" smtClean="0">
                <a:solidFill>
                  <a:srgbClr val="0000FF"/>
                </a:solidFill>
              </a:rPr>
              <a:t>Hadoop/</a:t>
            </a:r>
            <a:r>
              <a:rPr lang="en-US" b="1" i="1" dirty="0" err="1" smtClean="0">
                <a:solidFill>
                  <a:srgbClr val="0000FF"/>
                </a:solidFill>
              </a:rPr>
              <a:t>MapReduce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technology, NoSQL (key-Value), </a:t>
            </a:r>
            <a:r>
              <a:rPr lang="en-US" b="1" i="1" dirty="0" err="1" smtClean="0">
                <a:solidFill>
                  <a:srgbClr val="0000FF"/>
                </a:solidFill>
              </a:rPr>
              <a:t>BigTable</a:t>
            </a:r>
            <a:r>
              <a:rPr lang="en-US" b="1" i="1" dirty="0" smtClean="0">
                <a:solidFill>
                  <a:srgbClr val="0000FF"/>
                </a:solidFill>
              </a:rPr>
              <a:t>, </a:t>
            </a:r>
            <a:r>
              <a:rPr lang="en-US" b="1" i="1" dirty="0">
                <a:solidFill>
                  <a:srgbClr val="0000FF"/>
                </a:solidFill>
              </a:rPr>
              <a:t>C</a:t>
            </a:r>
            <a:r>
              <a:rPr lang="en-US" b="1" i="1" dirty="0" smtClean="0">
                <a:solidFill>
                  <a:srgbClr val="0000FF"/>
                </a:solidFill>
              </a:rPr>
              <a:t>assandra, SPARK, Stream…</a:t>
            </a:r>
            <a:endParaRPr lang="en-US" b="1" i="1" dirty="0" smtClean="0">
              <a:solidFill>
                <a:srgbClr val="0000FF"/>
              </a:solidFill>
            </a:endParaRPr>
          </a:p>
          <a:p>
            <a:r>
              <a:rPr lang="en-US" b="1" dirty="0" smtClean="0">
                <a:solidFill>
                  <a:srgbClr val="800000"/>
                </a:solidFill>
              </a:rPr>
              <a:t>Learn the platform (how it is designed and works)</a:t>
            </a:r>
          </a:p>
          <a:p>
            <a:pPr lvl="1"/>
            <a:r>
              <a:rPr lang="en-US" dirty="0" smtClean="0"/>
              <a:t>How big data are managed in a scalable, efficient way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writing Hadoop </a:t>
            </a:r>
            <a:r>
              <a:rPr lang="en-US" b="1" dirty="0" smtClean="0">
                <a:solidFill>
                  <a:srgbClr val="800000"/>
                </a:solidFill>
              </a:rPr>
              <a:t>jobs/SPARK </a:t>
            </a:r>
            <a:r>
              <a:rPr lang="en-US" b="1" dirty="0" smtClean="0">
                <a:solidFill>
                  <a:srgbClr val="800000"/>
                </a:solidFill>
              </a:rPr>
              <a:t>in different languages </a:t>
            </a:r>
          </a:p>
          <a:p>
            <a:pPr lvl="1"/>
            <a:r>
              <a:rPr lang="en-US" dirty="0" smtClean="0"/>
              <a:t>Programming Languages: Java, C, </a:t>
            </a:r>
            <a:r>
              <a:rPr lang="en-US" dirty="0" smtClean="0"/>
              <a:t>Python, Scala </a:t>
            </a:r>
            <a:endParaRPr lang="en-US" dirty="0" smtClean="0"/>
          </a:p>
          <a:p>
            <a:pPr lvl="1"/>
            <a:r>
              <a:rPr lang="en-US" dirty="0" smtClean="0"/>
              <a:t>High-Level Languages: Apache Pig, </a:t>
            </a:r>
            <a:r>
              <a:rPr lang="en-US" dirty="0" smtClean="0"/>
              <a:t>Hive, CQL</a:t>
            </a:r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Learn advanced analytics tools on top of </a:t>
            </a:r>
            <a:r>
              <a:rPr lang="en-US" b="1" dirty="0" err="1" smtClean="0">
                <a:solidFill>
                  <a:srgbClr val="800000"/>
                </a:solidFill>
              </a:rPr>
              <a:t>Hadoop</a:t>
            </a:r>
            <a:endParaRPr lang="en-US" dirty="0" smtClean="0"/>
          </a:p>
          <a:p>
            <a:pPr lvl="1"/>
            <a:r>
              <a:rPr lang="en-US" dirty="0" smtClean="0"/>
              <a:t>Mahout: Data mining and machine learning tools over big </a:t>
            </a:r>
            <a:r>
              <a:rPr lang="en-US" dirty="0" smtClean="0"/>
              <a:t>data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Applications: Recommendations</a:t>
            </a:r>
          </a:p>
          <a:p>
            <a:r>
              <a:rPr lang="en-US" smtClean="0">
                <a:solidFill>
                  <a:schemeClr val="tx1"/>
                </a:solidFill>
              </a:rPr>
              <a:t>Graph Processing</a:t>
            </a:r>
            <a:r>
              <a:rPr lang="en-US" dirty="0" smtClean="0">
                <a:solidFill>
                  <a:schemeClr val="tx1"/>
                </a:solidFill>
              </a:rPr>
              <a:t>: </a:t>
            </a:r>
            <a:r>
              <a:rPr lang="en-US" dirty="0" err="1" smtClean="0">
                <a:solidFill>
                  <a:schemeClr val="tx1"/>
                </a:solidFill>
              </a:rPr>
              <a:t>Pregel</a:t>
            </a:r>
            <a:r>
              <a:rPr lang="en-US" dirty="0" smtClean="0">
                <a:solidFill>
                  <a:schemeClr val="tx1"/>
                </a:solidFill>
              </a:rPr>
              <a:t> (</a:t>
            </a:r>
            <a:r>
              <a:rPr lang="en-US" dirty="0" err="1" smtClean="0">
                <a:solidFill>
                  <a:schemeClr val="tx1"/>
                </a:solidFill>
              </a:rPr>
              <a:t>Giraf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06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2-Complexity (Variety)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276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</a:t>
            </a:r>
            <a:r>
              <a:rPr lang="en-US"/>
              <a:t>: </a:t>
            </a:r>
            <a:r>
              <a:rPr lang="en-US">
                <a:solidFill>
                  <a:srgbClr val="0000FF"/>
                </a:solidFill>
              </a:rPr>
              <a:t/>
            </a:r>
            <a:br>
              <a:rPr lang="en-US">
                <a:solidFill>
                  <a:srgbClr val="0000FF"/>
                </a:solidFill>
              </a:rPr>
            </a:br>
            <a:r>
              <a:rPr lang="en-US" smtClean="0">
                <a:solidFill>
                  <a:srgbClr val="0000FF"/>
                </a:solidFill>
              </a:rPr>
              <a:t>3-Speed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58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1822</TotalTime>
  <Words>667</Words>
  <Application>Microsoft Office PowerPoint</Application>
  <PresentationFormat>On-screen Show (4:3)</PresentationFormat>
  <Paragraphs>107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Capital</vt:lpstr>
      <vt:lpstr>Big Data Management and Analytics </vt:lpstr>
      <vt:lpstr>Introduction to Big Data</vt:lpstr>
      <vt:lpstr>Big Data Definition</vt:lpstr>
      <vt:lpstr>Characteristics of Big Data:  1-Scale (Volume)</vt:lpstr>
      <vt:lpstr>Characteristics of Big Data:  2-Complexity (Variety)</vt:lpstr>
      <vt:lpstr>Characteristics of Big Data:  3-Speed (Velocity)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  <vt:lpstr>What You Will Learn…</vt:lpstr>
    </vt:vector>
  </TitlesOfParts>
  <Company>WPI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Khan, Latifur</cp:lastModifiedBy>
  <cp:revision>104</cp:revision>
  <dcterms:created xsi:type="dcterms:W3CDTF">2013-01-13T20:33:29Z</dcterms:created>
  <dcterms:modified xsi:type="dcterms:W3CDTF">2015-01-15T19:54:57Z</dcterms:modified>
</cp:coreProperties>
</file>